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45D6A-0DE4-4BFD-9327-32F18E79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Инструменты</a:t>
            </a:r>
          </a:p>
        </p:txBody>
      </p:sp>
      <p:pic>
        <p:nvPicPr>
          <p:cNvPr id="4098" name="Picture 2" descr="https://www.radio18.ru/upload/iblock/7a5/7a5661c85e24670d9fb9a26f9c194623.jpg">
            <a:extLst>
              <a:ext uri="{FF2B5EF4-FFF2-40B4-BE49-F238E27FC236}">
                <a16:creationId xmlns:a16="http://schemas.microsoft.com/office/drawing/2014/main" id="{5CDD0B52-FFB1-4FF3-B690-25044A47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7" y="1690688"/>
            <a:ext cx="3283259" cy="29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stim.by/images/kanifol_sosnovaja/1/Kanifol_sosnovaja4web.png">
            <a:extLst>
              <a:ext uri="{FF2B5EF4-FFF2-40B4-BE49-F238E27FC236}">
                <a16:creationId xmlns:a16="http://schemas.microsoft.com/office/drawing/2014/main" id="{26D2DA40-EE8E-4EE0-843F-8534E811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78" y="4090525"/>
            <a:ext cx="2578880" cy="21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electro-master.ru/upload/iblock/e5d/e5db8e3f8d57f0e191c3a7ac68a2ba96.jpg">
            <a:extLst>
              <a:ext uri="{FF2B5EF4-FFF2-40B4-BE49-F238E27FC236}">
                <a16:creationId xmlns:a16="http://schemas.microsoft.com/office/drawing/2014/main" id="{4B2628CB-C6AB-4939-9C80-CA6239E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49" y="1515157"/>
            <a:ext cx="3140518" cy="25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7D47C-0B4F-47C3-9F31-0798D1942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4617">
            <a:off x="7764560" y="2779142"/>
            <a:ext cx="3962617" cy="34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C18F3-C372-4CC8-8879-5B646A3FE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6316" y="2120114"/>
            <a:ext cx="9879368" cy="4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634659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9" y="1775534"/>
            <a:ext cx="5243008" cy="34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28" y="1775533"/>
            <a:ext cx="6293533" cy="348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3" y="1979721"/>
            <a:ext cx="5093378" cy="36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94617-591C-4E9C-B6CD-70D97BC5F916}"/>
              </a:ext>
            </a:extLst>
          </p:cNvPr>
          <p:cNvSpPr txBox="1"/>
          <p:nvPr/>
        </p:nvSpPr>
        <p:spPr>
          <a:xfrm>
            <a:off x="5696691" y="3025787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dirty="0"/>
              <a:t>+</a:t>
            </a:r>
          </a:p>
        </p:txBody>
      </p:sp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08" y="1979721"/>
            <a:ext cx="5093378" cy="36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Отладить работу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Написать презентацию и текстовую часть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Представить проект</a:t>
            </a:r>
          </a:p>
        </p:txBody>
      </p:sp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2050" name="Picture 2" descr="https://www.pvsm.ru/images/2016/01/21/cifrovoi-zvuk-DSD-vs-PCM-6.png">
            <a:extLst>
              <a:ext uri="{FF2B5EF4-FFF2-40B4-BE49-F238E27FC236}">
                <a16:creationId xmlns:a16="http://schemas.microsoft.com/office/drawing/2014/main" id="{ECDEF912-715B-467E-B89F-0310C032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127728"/>
            <a:ext cx="11449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Материалы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511051" y="1587466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286034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62" y="231667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1836</TotalTime>
  <Words>227</Words>
  <Application>Microsoft Office PowerPoint</Application>
  <PresentationFormat>Широкоэкранный</PresentationFormat>
  <Paragraphs>73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Материалы</vt:lpstr>
      <vt:lpstr>Инструменты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Михаил Сулим</cp:lastModifiedBy>
  <cp:revision>27</cp:revision>
  <dcterms:created xsi:type="dcterms:W3CDTF">2023-01-31T14:43:34Z</dcterms:created>
  <dcterms:modified xsi:type="dcterms:W3CDTF">2023-02-03T19:18:56Z</dcterms:modified>
</cp:coreProperties>
</file>